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B3D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5104ECD-4FF3-4102-86E4-ACFE07253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A1AEC3-51AC-41A3-911D-04A34DD76E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C82F6-6DDB-485A-AED6-1816A64E90EA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F2A582-E14E-4CBC-828C-0108FB3E7E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792580-7110-404C-BCDE-B45B1569FC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BE7D6-3E40-4F78-A715-BC524B6D2D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27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E3123-C77B-46FA-81BC-9C136EBF93CF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B4C1C-75AF-492C-95C1-FA08AE14B1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6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8B507-7794-40D4-BB5E-89D29CEC9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5BC84A-0881-4C5A-A79A-EB03CC25F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2740CF-CFEF-4554-82C4-8CE2C2E8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7767C3-CE3F-46DD-BC9A-67E0FFDF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62789F-F165-40C2-A152-25793BA5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9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212F8-0360-422D-959D-8B1F6DD8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25B7DA-8C35-4D6F-9064-10E4FA1F5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C3CA65-BA32-4A49-B8EC-D39C22CF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7BB480-D46E-400A-A46E-F81E50C9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FEE11-5502-453E-9457-DE86A0A6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91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39B941C-F124-4D0B-924D-09483D919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2DE077-7C1D-4C72-A7A0-EC7D6A0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34D1E2-6F9F-4484-ADC2-67C13196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23DBD-76CA-4508-9DFF-780E125D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4BB075-B03A-4DFC-8976-FCEE4784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6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2AD2B-EFD5-4D97-BD4D-756574D6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FBA4BE-C0F3-4C04-9839-862F219D6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CEB5C0-6299-4316-A286-FE072356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333475-DAD2-4862-B104-972B8B67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2501CF-712C-47B3-83E2-6E3D11F9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77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2C290-4795-40C3-852F-2C260CF8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8BF816-0C5F-458E-892F-E2B2447CC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51249C-7DD8-490D-B11E-C307F076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2DA955-A6A2-43D8-8288-257A460A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8F2B4-73D4-479F-B26B-DB35E256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89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381C6-4F6A-4C57-A258-AE316A93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F4605A-5F09-4950-A0E5-7EAFB90B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168543-BC52-437A-A558-0605F2E66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B8861B-170D-4810-820D-7CF34C96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712F55-CC63-4C0B-ACF8-172BF564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93AB9-F412-4737-9523-F31E04EA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2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2078D-C3A6-4921-991B-4F9A7661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99D2EB-C145-49C8-9F16-FCE8CF2A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A76837-40A7-4AC7-8438-1EDF8A28B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10A1A9-4D9D-4D76-82F7-B480034E1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595C2F-9AC5-41EA-AECB-4F2153151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BAB022-07B2-4F2D-8580-CD4FB0F8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886169-18DF-4352-935F-0D276193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5E6D18E-F34B-403B-BE9C-196A06BA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4AB9D25-A807-4ABA-BBC7-3B0D013F0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014A4F-C71D-4521-993C-7751CD7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C3579F-4A77-4428-AE23-35FAB02D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2EE509-A65C-468A-BC0D-DC59ABA6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070EFD-2BAE-43AA-B7C7-5971EEBBA46E}"/>
              </a:ext>
            </a:extLst>
          </p:cNvPr>
          <p:cNvSpPr/>
          <p:nvPr userDrawn="1"/>
        </p:nvSpPr>
        <p:spPr>
          <a:xfrm>
            <a:off x="1256489" y="700393"/>
            <a:ext cx="9679021" cy="3404680"/>
          </a:xfrm>
          <a:prstGeom prst="roundRect">
            <a:avLst>
              <a:gd name="adj" fmla="val 270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E1A9A75-42A0-48A4-8CA4-3F4A5F41CC5A}"/>
              </a:ext>
            </a:extLst>
          </p:cNvPr>
          <p:cNvSpPr txBox="1">
            <a:spLocks/>
          </p:cNvSpPr>
          <p:nvPr userDrawn="1"/>
        </p:nvSpPr>
        <p:spPr>
          <a:xfrm>
            <a:off x="68094" y="1803807"/>
            <a:ext cx="471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8F40A5-26A9-491B-8414-11DA2A8D2820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8C067E-6FBF-4254-B68A-BAFC80D9C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9" t="1991" r="1418" b="-1991"/>
          <a:stretch/>
        </p:blipFill>
        <p:spPr>
          <a:xfrm>
            <a:off x="11667392" y="228599"/>
            <a:ext cx="3429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D9C0F5-A9F5-4793-B9CE-C5BB0C91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421615-A4FA-4D6C-BDEF-CF5B8323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94" y="1803807"/>
            <a:ext cx="47179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8F40A5-26A9-491B-8414-11DA2A8D2820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25E53DC-D184-47A3-9E36-C50E93FE8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E7C56ED-7CE0-4D32-AE4C-A2DE41A9D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1B0DC-54CB-4B97-A994-94781CC6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5BADF2-F195-49AD-8D94-F6F89002E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C54771-3321-4AA8-BCAA-5A6606C6D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A68F09-796F-495F-BEC6-BCAA0CB7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10 01 2018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7E0FA3-BFBE-4651-8772-D6C71612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395EA1-88E2-4D52-8BB5-419D6416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72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4A7636-37A0-443E-9BC2-F1DB1598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546855-2B02-4E7E-8F07-D8374F16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5540D2-7959-4531-87B0-7F1C744DE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10 01 2018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96DC08-F957-419B-9043-E6D28659E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B9FCA9-13B7-43BA-B872-0B93C20A8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40A5-26A9-491B-8414-11DA2A8D28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7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C9CB91-5B21-47B9-9625-FDD51F688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C98872-04C0-4FF7-B025-0031398F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AA706D-3BFA-4867-9175-DD4BD8E13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6F8217-1977-4257-8A4C-0F8BE08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F79BC9-E0AA-494E-B881-90656E7A3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9" t="1991" r="1418" b="-1991"/>
          <a:stretch/>
        </p:blipFill>
        <p:spPr>
          <a:xfrm>
            <a:off x="11667392" y="228599"/>
            <a:ext cx="3429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C407E1-7EB4-436B-A85B-DCA3CF6D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17CA6C-5FBA-4247-B3B7-8C175CB3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8F40A5-26A9-491B-8414-11DA2A8D2820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798EFB-A355-41BA-AEC5-3DDC5CAA1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97D14B-575D-40DF-B182-540410CB6A38}"/>
              </a:ext>
            </a:extLst>
          </p:cNvPr>
          <p:cNvSpPr txBox="1"/>
          <p:nvPr/>
        </p:nvSpPr>
        <p:spPr>
          <a:xfrm>
            <a:off x="1639019" y="992038"/>
            <a:ext cx="888520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Architecture Générale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Architecture des Plugins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Les plugins réalisés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Les outils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Le travail de chacun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La démonstration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Introspection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64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C69804-0778-493F-BBDA-6F34B777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219BDF-0D4D-425D-801F-240F1C0B6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7B27A4-A647-460C-A1DB-91B1D2E0C9A7}"/>
              </a:ext>
            </a:extLst>
          </p:cNvPr>
          <p:cNvSpPr txBox="1"/>
          <p:nvPr/>
        </p:nvSpPr>
        <p:spPr>
          <a:xfrm>
            <a:off x="1653397" y="897909"/>
            <a:ext cx="4107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1 projet </a:t>
            </a:r>
            <a:r>
              <a:rPr lang="fr-FR" dirty="0" err="1"/>
              <a:t>maven</a:t>
            </a:r>
            <a:r>
              <a:rPr lang="fr-FR" dirty="0"/>
              <a:t> </a:t>
            </a:r>
            <a:r>
              <a:rPr lang="fr-FR" dirty="0" err="1"/>
              <a:t>RobotWar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4 sous-modules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Annotations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Moteur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Plugins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Interfaces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FC6966-6E1C-449A-B6BE-F6076E42040C}"/>
              </a:ext>
            </a:extLst>
          </p:cNvPr>
          <p:cNvSpPr txBox="1"/>
          <p:nvPr/>
        </p:nvSpPr>
        <p:spPr>
          <a:xfrm>
            <a:off x="6431588" y="2582985"/>
            <a:ext cx="355061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Implémentation des déplacements, attaques et graphiques des robots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CA9536-7D34-4000-A379-5DEE924CB826}"/>
              </a:ext>
            </a:extLst>
          </p:cNvPr>
          <p:cNvSpPr txBox="1"/>
          <p:nvPr/>
        </p:nvSpPr>
        <p:spPr>
          <a:xfrm>
            <a:off x="6431588" y="1105657"/>
            <a:ext cx="355061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Une seule annotation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Prend un Type parmi </a:t>
            </a:r>
            <a:br>
              <a:rPr lang="fr-FR" dirty="0"/>
            </a:br>
            <a:r>
              <a:rPr lang="fr-FR" dirty="0"/>
              <a:t>- Graphique</a:t>
            </a:r>
            <a:br>
              <a:rPr lang="fr-FR" dirty="0"/>
            </a:br>
            <a:r>
              <a:rPr lang="fr-FR" dirty="0"/>
              <a:t>- Attaque </a:t>
            </a:r>
            <a:br>
              <a:rPr lang="fr-FR" dirty="0"/>
            </a:br>
            <a:r>
              <a:rPr lang="fr-FR" dirty="0"/>
              <a:t>- Déplacement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B78E6C-5263-49CC-B12B-CECB0BBFB986}"/>
              </a:ext>
            </a:extLst>
          </p:cNvPr>
          <p:cNvSpPr txBox="1"/>
          <p:nvPr/>
        </p:nvSpPr>
        <p:spPr>
          <a:xfrm>
            <a:off x="6431588" y="1105657"/>
            <a:ext cx="355061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Les entités du jeu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Interface graphique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ClassLoader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BB7C91-E42E-47D0-BAA8-5E9F27B0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75" y="897909"/>
            <a:ext cx="6174136" cy="30262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457CA3-9346-4172-906E-6168C671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774" y="897909"/>
            <a:ext cx="6174135" cy="30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A011D1-D510-4875-BC92-EDB49467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6EB273-129E-4C65-9CB6-4627854DC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4E6765-6EB2-4958-B360-1638246DC902}"/>
              </a:ext>
            </a:extLst>
          </p:cNvPr>
          <p:cNvSpPr txBox="1"/>
          <p:nvPr/>
        </p:nvSpPr>
        <p:spPr>
          <a:xfrm>
            <a:off x="1653397" y="684549"/>
            <a:ext cx="8897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Chaque plugin est annoté avec l’annotation Plugin </a:t>
            </a:r>
            <a:br>
              <a:rPr lang="fr-FR" dirty="0"/>
            </a:b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On donne à chaque plugin l’état de l’arène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Une méthode action() sur chaque plugin permet de décrire son comportement et son impact sur le jeu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Les plugins sont ensuite chargés grâce aux annotations et utilisés par réflexivité</a:t>
            </a:r>
          </a:p>
        </p:txBody>
      </p:sp>
    </p:spTree>
    <p:extLst>
      <p:ext uri="{BB962C8B-B14F-4D97-AF65-F5344CB8AC3E}">
        <p14:creationId xmlns:p14="http://schemas.microsoft.com/office/powerpoint/2010/main" val="8666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64FC75-BD17-40A8-9460-DB3CF630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8F40A5-26A9-491B-8414-11DA2A8D2820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C1480B-40BC-45DC-97DD-EBF5FA9A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 descr="Disque">
            <a:extLst>
              <a:ext uri="{FF2B5EF4-FFF2-40B4-BE49-F238E27FC236}">
                <a16:creationId xmlns:a16="http://schemas.microsoft.com/office/drawing/2014/main" id="{CD951025-0691-4310-BE18-38E7D7900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372" y="988255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D227BA3-32DB-4A32-A966-35BEEB6D7C04}"/>
              </a:ext>
            </a:extLst>
          </p:cNvPr>
          <p:cNvSpPr txBox="1"/>
          <p:nvPr/>
        </p:nvSpPr>
        <p:spPr>
          <a:xfrm>
            <a:off x="2515772" y="1260789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déplacement aléatoire</a:t>
            </a:r>
          </a:p>
        </p:txBody>
      </p:sp>
      <p:pic>
        <p:nvPicPr>
          <p:cNvPr id="7" name="Graphique 6" descr="Disque">
            <a:extLst>
              <a:ext uri="{FF2B5EF4-FFF2-40B4-BE49-F238E27FC236}">
                <a16:creationId xmlns:a16="http://schemas.microsoft.com/office/drawing/2014/main" id="{3D91A831-490E-4F0E-B4A4-B2B0DB2DF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372" y="1902655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513CE66-4953-496C-A37A-9E91DF4E6FDA}"/>
              </a:ext>
            </a:extLst>
          </p:cNvPr>
          <p:cNvSpPr txBox="1"/>
          <p:nvPr/>
        </p:nvSpPr>
        <p:spPr>
          <a:xfrm>
            <a:off x="2515772" y="2175189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graphique simple </a:t>
            </a:r>
          </a:p>
        </p:txBody>
      </p:sp>
      <p:pic>
        <p:nvPicPr>
          <p:cNvPr id="9" name="Graphique 8" descr="Disque">
            <a:extLst>
              <a:ext uri="{FF2B5EF4-FFF2-40B4-BE49-F238E27FC236}">
                <a16:creationId xmlns:a16="http://schemas.microsoft.com/office/drawing/2014/main" id="{FFA91C6C-0796-4CEB-94B5-8B218410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372" y="2817055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6BD153-A297-4FB2-8046-6B5E6172F4E3}"/>
              </a:ext>
            </a:extLst>
          </p:cNvPr>
          <p:cNvSpPr txBox="1"/>
          <p:nvPr/>
        </p:nvSpPr>
        <p:spPr>
          <a:xfrm>
            <a:off x="2515772" y="3089589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attaque aléatoire</a:t>
            </a:r>
          </a:p>
        </p:txBody>
      </p:sp>
      <p:pic>
        <p:nvPicPr>
          <p:cNvPr id="11" name="Graphique 10" descr="Disque">
            <a:extLst>
              <a:ext uri="{FF2B5EF4-FFF2-40B4-BE49-F238E27FC236}">
                <a16:creationId xmlns:a16="http://schemas.microsoft.com/office/drawing/2014/main" id="{9F97DDA4-C4DE-4C8B-A96E-B7194ED3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6113" y="988255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BDA4011-1270-4E62-B47C-4DBC94C4AA57}"/>
              </a:ext>
            </a:extLst>
          </p:cNvPr>
          <p:cNvSpPr txBox="1"/>
          <p:nvPr/>
        </p:nvSpPr>
        <p:spPr>
          <a:xfrm>
            <a:off x="7310513" y="1260789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déplacement horizontal</a:t>
            </a:r>
          </a:p>
        </p:txBody>
      </p:sp>
      <p:pic>
        <p:nvPicPr>
          <p:cNvPr id="15" name="Graphique 14" descr="Disque">
            <a:extLst>
              <a:ext uri="{FF2B5EF4-FFF2-40B4-BE49-F238E27FC236}">
                <a16:creationId xmlns:a16="http://schemas.microsoft.com/office/drawing/2014/main" id="{C126EE14-58A7-4B99-8C1D-E6FA3403D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6113" y="1908565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C941CE3-D51A-442B-BA51-EF3C6A9496BB}"/>
              </a:ext>
            </a:extLst>
          </p:cNvPr>
          <p:cNvSpPr txBox="1"/>
          <p:nvPr/>
        </p:nvSpPr>
        <p:spPr>
          <a:xfrm>
            <a:off x="7310513" y="2181099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graphique image</a:t>
            </a:r>
          </a:p>
        </p:txBody>
      </p:sp>
      <p:pic>
        <p:nvPicPr>
          <p:cNvPr id="17" name="Graphique 16" descr="Disque">
            <a:extLst>
              <a:ext uri="{FF2B5EF4-FFF2-40B4-BE49-F238E27FC236}">
                <a16:creationId xmlns:a16="http://schemas.microsoft.com/office/drawing/2014/main" id="{DC778162-0D12-4D6A-95DD-F33B6F0C5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6113" y="2817055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4B66DB2-FFDC-428C-BA5A-2CF8E042D992}"/>
              </a:ext>
            </a:extLst>
          </p:cNvPr>
          <p:cNvSpPr txBox="1"/>
          <p:nvPr/>
        </p:nvSpPr>
        <p:spPr>
          <a:xfrm>
            <a:off x="7310513" y="3089589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Plugin déplacement avancé</a:t>
            </a:r>
          </a:p>
        </p:txBody>
      </p:sp>
    </p:spTree>
    <p:extLst>
      <p:ext uri="{BB962C8B-B14F-4D97-AF65-F5344CB8AC3E}">
        <p14:creationId xmlns:p14="http://schemas.microsoft.com/office/powerpoint/2010/main" val="15474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C4D5B4-17F1-4BB9-8085-2B9E0E1D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579F4E-0AD0-4324-A19A-2775DCC6C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092C50-653A-45A1-A51A-FB758D7D9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55133B-A286-4CE4-8377-ADE01FC08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10" y="901461"/>
            <a:ext cx="2619373" cy="7477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E82748-2925-4A65-8714-6123D76BF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10" y="2038657"/>
            <a:ext cx="2970362" cy="10099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5C6831-BFCC-4450-84F0-20F9BC203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199" y="658976"/>
            <a:ext cx="1478712" cy="1478712"/>
          </a:xfrm>
          <a:prstGeom prst="rect">
            <a:avLst/>
          </a:prstGeom>
        </p:spPr>
      </p:pic>
      <p:pic>
        <p:nvPicPr>
          <p:cNvPr id="1036" name="Picture 12" descr="Résultat de recherche d'images pour &quot;skype.png&quot;">
            <a:extLst>
              <a:ext uri="{FF2B5EF4-FFF2-40B4-BE49-F238E27FC236}">
                <a16:creationId xmlns:a16="http://schemas.microsoft.com/office/drawing/2014/main" id="{08404D10-F788-467A-88D9-4FEA53D3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555" y="2137688"/>
            <a:ext cx="1838001" cy="8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ésultat de recherche d'images pour &quot;sourcetree logo&quot;">
            <a:extLst>
              <a:ext uri="{FF2B5EF4-FFF2-40B4-BE49-F238E27FC236}">
                <a16:creationId xmlns:a16="http://schemas.microsoft.com/office/drawing/2014/main" id="{58E5F6AF-0713-4AE3-8BFE-A09D12EA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04" y="801673"/>
            <a:ext cx="947288" cy="9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0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86542B-5BEA-4DC1-B55A-4DB5A94D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CB7D9A-70D1-4BA2-ACE9-21010DA3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21" y="0"/>
            <a:ext cx="12192000" cy="6858000"/>
          </a:xfrm>
          <a:prstGeom prst="rect">
            <a:avLst/>
          </a:prstGeom>
        </p:spPr>
      </p:pic>
      <p:pic>
        <p:nvPicPr>
          <p:cNvPr id="6" name="Graphique 5" descr="Utilisateur">
            <a:extLst>
              <a:ext uri="{FF2B5EF4-FFF2-40B4-BE49-F238E27FC236}">
                <a16:creationId xmlns:a16="http://schemas.microsoft.com/office/drawing/2014/main" id="{9B7ED102-F5F1-4607-B05B-8C4FABAE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934" y="1052728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5B9C3F-9A4C-471B-86F1-4EFE2D9C1EDA}"/>
              </a:ext>
            </a:extLst>
          </p:cNvPr>
          <p:cNvSpPr txBox="1"/>
          <p:nvPr/>
        </p:nvSpPr>
        <p:spPr>
          <a:xfrm>
            <a:off x="1283727" y="1877438"/>
            <a:ext cx="20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Mamadou </a:t>
            </a:r>
            <a:r>
              <a:rPr lang="fr-FR" dirty="0" err="1"/>
              <a:t>Thiaw</a:t>
            </a:r>
            <a:endParaRPr lang="fr-FR" dirty="0"/>
          </a:p>
        </p:txBody>
      </p:sp>
      <p:pic>
        <p:nvPicPr>
          <p:cNvPr id="8" name="Graphique 7" descr="Utilisateur">
            <a:extLst>
              <a:ext uri="{FF2B5EF4-FFF2-40B4-BE49-F238E27FC236}">
                <a16:creationId xmlns:a16="http://schemas.microsoft.com/office/drawing/2014/main" id="{2B513355-1337-490C-A3AB-4D4DE1DD4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8552" y="1052728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9778A4-C428-45DE-8192-445C3EA06475}"/>
              </a:ext>
            </a:extLst>
          </p:cNvPr>
          <p:cNvSpPr txBox="1"/>
          <p:nvPr/>
        </p:nvSpPr>
        <p:spPr>
          <a:xfrm>
            <a:off x="3417043" y="1877438"/>
            <a:ext cx="14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Fabien Lopez</a:t>
            </a:r>
          </a:p>
        </p:txBody>
      </p:sp>
      <p:pic>
        <p:nvPicPr>
          <p:cNvPr id="10" name="Graphique 9" descr="Utilisateur">
            <a:extLst>
              <a:ext uri="{FF2B5EF4-FFF2-40B4-BE49-F238E27FC236}">
                <a16:creationId xmlns:a16="http://schemas.microsoft.com/office/drawing/2014/main" id="{ED9C7880-AE54-417F-B0DC-CB1D8ED28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9357" y="1052728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66244EC-6119-4099-9F6D-33DCC723A5E3}"/>
              </a:ext>
            </a:extLst>
          </p:cNvPr>
          <p:cNvSpPr txBox="1"/>
          <p:nvPr/>
        </p:nvSpPr>
        <p:spPr>
          <a:xfrm>
            <a:off x="7304760" y="1887165"/>
            <a:ext cx="166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Guillaume Doré</a:t>
            </a:r>
          </a:p>
        </p:txBody>
      </p:sp>
      <p:pic>
        <p:nvPicPr>
          <p:cNvPr id="12" name="Graphique 11" descr="Utilisateur">
            <a:extLst>
              <a:ext uri="{FF2B5EF4-FFF2-40B4-BE49-F238E27FC236}">
                <a16:creationId xmlns:a16="http://schemas.microsoft.com/office/drawing/2014/main" id="{FD4133B4-F35C-4036-99B8-5CA1E48F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0" y="1081911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45BF0D4-3F85-447A-AC6C-7B2AE8023F1F}"/>
              </a:ext>
            </a:extLst>
          </p:cNvPr>
          <p:cNvSpPr txBox="1"/>
          <p:nvPr/>
        </p:nvSpPr>
        <p:spPr>
          <a:xfrm>
            <a:off x="9144931" y="1877438"/>
            <a:ext cx="167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Flavien Bosques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6D9C113-FCFB-4E7E-B4ED-A507896676CB}"/>
              </a:ext>
            </a:extLst>
          </p:cNvPr>
          <p:cNvSpPr/>
          <p:nvPr/>
        </p:nvSpPr>
        <p:spPr>
          <a:xfrm>
            <a:off x="1580421" y="2288244"/>
            <a:ext cx="1410510" cy="1507787"/>
          </a:xfrm>
          <a:prstGeom prst="roundRect">
            <a:avLst/>
          </a:prstGeom>
          <a:ln>
            <a:solidFill>
              <a:srgbClr val="52B3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Squelette</a:t>
            </a:r>
            <a:br>
              <a:rPr lang="fr-FR" sz="1600" dirty="0"/>
            </a:br>
            <a:r>
              <a:rPr lang="fr-FR" sz="1600" dirty="0"/>
              <a:t>Moteur </a:t>
            </a:r>
          </a:p>
          <a:p>
            <a:pPr algn="ctr"/>
            <a:r>
              <a:rPr lang="fr-FR" sz="1600" dirty="0"/>
              <a:t>Interface Graphique</a:t>
            </a:r>
            <a:br>
              <a:rPr lang="fr-FR" sz="1600" dirty="0"/>
            </a:br>
            <a:r>
              <a:rPr lang="fr-FR" sz="1600" dirty="0"/>
              <a:t>Annotations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BFCC407-D243-4C51-BC2E-1A5787631F83}"/>
              </a:ext>
            </a:extLst>
          </p:cNvPr>
          <p:cNvSpPr/>
          <p:nvPr/>
        </p:nvSpPr>
        <p:spPr>
          <a:xfrm>
            <a:off x="3417043" y="2288242"/>
            <a:ext cx="1410510" cy="1507787"/>
          </a:xfrm>
          <a:prstGeom prst="roundRect">
            <a:avLst/>
          </a:prstGeom>
          <a:ln>
            <a:solidFill>
              <a:srgbClr val="52B3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Les annotations</a:t>
            </a:r>
          </a:p>
          <a:p>
            <a:pPr algn="ctr"/>
            <a:r>
              <a:rPr lang="fr-FR" sz="1600" dirty="0"/>
              <a:t>Aide sur les plugins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6FA69BA-8FC3-41A0-A682-B371F4F37480}"/>
              </a:ext>
            </a:extLst>
          </p:cNvPr>
          <p:cNvSpPr/>
          <p:nvPr/>
        </p:nvSpPr>
        <p:spPr>
          <a:xfrm>
            <a:off x="7431301" y="2288242"/>
            <a:ext cx="1410510" cy="1507787"/>
          </a:xfrm>
          <a:prstGeom prst="roundRect">
            <a:avLst/>
          </a:prstGeom>
          <a:ln>
            <a:solidFill>
              <a:srgbClr val="52B3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Plugins</a:t>
            </a:r>
          </a:p>
          <a:p>
            <a:pPr algn="ctr"/>
            <a:r>
              <a:rPr lang="fr-FR" sz="1600" dirty="0"/>
              <a:t>Graphique</a:t>
            </a:r>
          </a:p>
          <a:p>
            <a:pPr algn="ctr"/>
            <a:r>
              <a:rPr lang="fr-FR" sz="1600"/>
              <a:t>Annotations</a:t>
            </a:r>
            <a:endParaRPr lang="fr-FR" sz="1600" dirty="0"/>
          </a:p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FC55135-B35B-4F59-ABB2-21EC44AECD90}"/>
              </a:ext>
            </a:extLst>
          </p:cNvPr>
          <p:cNvSpPr/>
          <p:nvPr/>
        </p:nvSpPr>
        <p:spPr>
          <a:xfrm>
            <a:off x="9267923" y="2288242"/>
            <a:ext cx="1410510" cy="1507787"/>
          </a:xfrm>
          <a:prstGeom prst="roundRect">
            <a:avLst/>
          </a:prstGeom>
          <a:ln>
            <a:solidFill>
              <a:srgbClr val="52B3D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Plugins</a:t>
            </a:r>
          </a:p>
          <a:p>
            <a:pPr algn="ctr"/>
            <a:r>
              <a:rPr lang="fr-FR" sz="1600" dirty="0"/>
              <a:t>Interface Graphique</a:t>
            </a:r>
          </a:p>
          <a:p>
            <a:pPr algn="ctr"/>
            <a:r>
              <a:rPr lang="fr-FR" sz="1600" dirty="0"/>
              <a:t>Annotations</a:t>
            </a:r>
          </a:p>
          <a:p>
            <a:pPr algn="ctr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76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2DCB30-0967-41D6-8FBA-75583150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0DA8AA-B9F1-41CB-A8D6-4838BEB1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2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684603E-7087-4B74-9AFF-D409FFA6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F40A5-26A9-491B-8414-11DA2A8D2820}" type="slidenum">
              <a:rPr lang="fr-FR" smtClean="0"/>
              <a:t>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C45018-DFFF-4BFE-90F2-ECE793CF5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que 5" descr="Tête avec engrenages">
            <a:extLst>
              <a:ext uri="{FF2B5EF4-FFF2-40B4-BE49-F238E27FC236}">
                <a16:creationId xmlns:a16="http://schemas.microsoft.com/office/drawing/2014/main" id="{B2FCC46D-21AC-495D-8F6C-314241878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372" y="931985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109CEB-9E42-47CA-9DE7-AE84034B12E3}"/>
              </a:ext>
            </a:extLst>
          </p:cNvPr>
          <p:cNvSpPr txBox="1"/>
          <p:nvPr/>
        </p:nvSpPr>
        <p:spPr>
          <a:xfrm>
            <a:off x="2703964" y="1183863"/>
            <a:ext cx="2895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Problème de communication</a:t>
            </a:r>
            <a:br>
              <a:rPr lang="fr-FR" dirty="0"/>
            </a:br>
            <a:r>
              <a:rPr lang="fr-FR" dirty="0"/>
              <a:t>=&gt; Conception</a:t>
            </a:r>
          </a:p>
        </p:txBody>
      </p:sp>
      <p:pic>
        <p:nvPicPr>
          <p:cNvPr id="9" name="Graphique 8" descr="Ampoule">
            <a:extLst>
              <a:ext uri="{FF2B5EF4-FFF2-40B4-BE49-F238E27FC236}">
                <a16:creationId xmlns:a16="http://schemas.microsoft.com/office/drawing/2014/main" id="{85651A0B-EE88-46EF-B675-A763A2786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9486" y="954481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66D304-AC16-4838-A508-0328400878E1}"/>
              </a:ext>
            </a:extLst>
          </p:cNvPr>
          <p:cNvSpPr txBox="1"/>
          <p:nvPr/>
        </p:nvSpPr>
        <p:spPr>
          <a:xfrm>
            <a:off x="7353886" y="1293828"/>
            <a:ext cx="327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Réunion + Correction conception</a:t>
            </a:r>
          </a:p>
        </p:txBody>
      </p:sp>
      <p:pic>
        <p:nvPicPr>
          <p:cNvPr id="12" name="Graphique 11" descr="Chapeau de fête">
            <a:extLst>
              <a:ext uri="{FF2B5EF4-FFF2-40B4-BE49-F238E27FC236}">
                <a16:creationId xmlns:a16="http://schemas.microsoft.com/office/drawing/2014/main" id="{18A14F64-2892-472C-9791-ECB1271A0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1372" y="2321170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0C44C6C-9F5B-4012-90D8-7035522314B1}"/>
              </a:ext>
            </a:extLst>
          </p:cNvPr>
          <p:cNvSpPr txBox="1"/>
          <p:nvPr/>
        </p:nvSpPr>
        <p:spPr>
          <a:xfrm>
            <a:off x="2703964" y="2593704"/>
            <a:ext cx="206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Fêtes de fin d’année</a:t>
            </a:r>
          </a:p>
        </p:txBody>
      </p:sp>
      <p:pic>
        <p:nvPicPr>
          <p:cNvPr id="15" name="Graphique 14" descr="Courir">
            <a:extLst>
              <a:ext uri="{FF2B5EF4-FFF2-40B4-BE49-F238E27FC236}">
                <a16:creationId xmlns:a16="http://schemas.microsoft.com/office/drawing/2014/main" id="{14747648-482C-452A-9B7B-7DC803EA6B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9486" y="2321170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E091A90-081B-4BDE-82C8-1BDD1B10777A}"/>
              </a:ext>
            </a:extLst>
          </p:cNvPr>
          <p:cNvSpPr txBox="1"/>
          <p:nvPr/>
        </p:nvSpPr>
        <p:spPr>
          <a:xfrm>
            <a:off x="7418110" y="2587656"/>
            <a:ext cx="162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Rush en janvier</a:t>
            </a:r>
          </a:p>
        </p:txBody>
      </p:sp>
    </p:spTree>
    <p:extLst>
      <p:ext uri="{BB962C8B-B14F-4D97-AF65-F5344CB8AC3E}">
        <p14:creationId xmlns:p14="http://schemas.microsoft.com/office/powerpoint/2010/main" val="2090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114</Words>
  <Application>Microsoft Office PowerPoint</Application>
  <PresentationFormat>Grand écran</PresentationFormat>
  <Paragraphs>59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Flavien BOSQUES</dc:creator>
  <cp:lastModifiedBy>Flavien Bosques</cp:lastModifiedBy>
  <cp:revision>87</cp:revision>
  <dcterms:created xsi:type="dcterms:W3CDTF">2018-01-10T16:46:16Z</dcterms:created>
  <dcterms:modified xsi:type="dcterms:W3CDTF">2018-01-11T15:11:29Z</dcterms:modified>
</cp:coreProperties>
</file>